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5249B3-3F3B-4C37-A138-F4AEDFCC60E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61D83DB-8663-49CB-BEE5-9A3DA972D9C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Examine groups that overlap less</a:t>
          </a:r>
          <a:endParaRPr lang="en-US"/>
        </a:p>
      </dgm:t>
    </dgm:pt>
    <dgm:pt modelId="{48AF4C96-7505-454A-842C-7443FBBC5920}" type="parTrans" cxnId="{2C0FE601-9B45-4226-8381-2D7F7EF7A1D6}">
      <dgm:prSet/>
      <dgm:spPr/>
      <dgm:t>
        <a:bodyPr/>
        <a:lstStyle/>
        <a:p>
          <a:endParaRPr lang="en-US"/>
        </a:p>
      </dgm:t>
    </dgm:pt>
    <dgm:pt modelId="{88583A91-1611-43B5-929B-048DB1CA6405}" type="sibTrans" cxnId="{2C0FE601-9B45-4226-8381-2D7F7EF7A1D6}">
      <dgm:prSet/>
      <dgm:spPr/>
      <dgm:t>
        <a:bodyPr/>
        <a:lstStyle/>
        <a:p>
          <a:endParaRPr lang="en-US"/>
        </a:p>
      </dgm:t>
    </dgm:pt>
    <dgm:pt modelId="{DD6044FD-BB92-44F0-A469-83B18FC1D8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Look at how the communities talk to others outside the community</a:t>
          </a:r>
          <a:endParaRPr lang="en-US"/>
        </a:p>
      </dgm:t>
    </dgm:pt>
    <dgm:pt modelId="{A52BEE2C-227F-46E0-B7E9-C9280A75E764}" type="parTrans" cxnId="{21DF13EF-4FEF-4A42-9B2F-11E7AC0F6A6C}">
      <dgm:prSet/>
      <dgm:spPr/>
      <dgm:t>
        <a:bodyPr/>
        <a:lstStyle/>
        <a:p>
          <a:endParaRPr lang="en-US"/>
        </a:p>
      </dgm:t>
    </dgm:pt>
    <dgm:pt modelId="{037FE9E1-0690-46AF-BF6C-C8883614A473}" type="sibTrans" cxnId="{21DF13EF-4FEF-4A42-9B2F-11E7AC0F6A6C}">
      <dgm:prSet/>
      <dgm:spPr/>
      <dgm:t>
        <a:bodyPr/>
        <a:lstStyle/>
        <a:p>
          <a:endParaRPr lang="en-US"/>
        </a:p>
      </dgm:t>
    </dgm:pt>
    <dgm:pt modelId="{8E2A8BE7-277E-4BC9-9575-1A4E2361AB71}" type="pres">
      <dgm:prSet presAssocID="{835249B3-3F3B-4C37-A138-F4AEDFCC60E5}" presName="root" presStyleCnt="0">
        <dgm:presLayoutVars>
          <dgm:dir/>
          <dgm:resizeHandles val="exact"/>
        </dgm:presLayoutVars>
      </dgm:prSet>
      <dgm:spPr/>
    </dgm:pt>
    <dgm:pt modelId="{AAA88694-B71F-404A-AE5B-5A8EA3604342}" type="pres">
      <dgm:prSet presAssocID="{761D83DB-8663-49CB-BEE5-9A3DA972D9C2}" presName="compNode" presStyleCnt="0"/>
      <dgm:spPr/>
    </dgm:pt>
    <dgm:pt modelId="{818F60F9-2E84-4473-BA8E-177E57745C40}" type="pres">
      <dgm:prSet presAssocID="{761D83DB-8663-49CB-BEE5-9A3DA972D9C2}" presName="bgRect" presStyleLbl="bgShp" presStyleIdx="0" presStyleCnt="2"/>
      <dgm:spPr/>
    </dgm:pt>
    <dgm:pt modelId="{0E98E605-6916-427E-AE0A-EA48106E7748}" type="pres">
      <dgm:prSet presAssocID="{761D83DB-8663-49CB-BEE5-9A3DA972D9C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FF09D3F3-887A-491C-AA3C-F7AFCC313F92}" type="pres">
      <dgm:prSet presAssocID="{761D83DB-8663-49CB-BEE5-9A3DA972D9C2}" presName="spaceRect" presStyleCnt="0"/>
      <dgm:spPr/>
    </dgm:pt>
    <dgm:pt modelId="{881B86A1-AE05-44B5-9F26-9BD60F0B7E40}" type="pres">
      <dgm:prSet presAssocID="{761D83DB-8663-49CB-BEE5-9A3DA972D9C2}" presName="parTx" presStyleLbl="revTx" presStyleIdx="0" presStyleCnt="2">
        <dgm:presLayoutVars>
          <dgm:chMax val="0"/>
          <dgm:chPref val="0"/>
        </dgm:presLayoutVars>
      </dgm:prSet>
      <dgm:spPr/>
    </dgm:pt>
    <dgm:pt modelId="{3966969F-6AE4-45DE-9DE1-697A69709246}" type="pres">
      <dgm:prSet presAssocID="{88583A91-1611-43B5-929B-048DB1CA6405}" presName="sibTrans" presStyleCnt="0"/>
      <dgm:spPr/>
    </dgm:pt>
    <dgm:pt modelId="{592D6DB9-F3F5-4F97-B82A-CA5270C58857}" type="pres">
      <dgm:prSet presAssocID="{DD6044FD-BB92-44F0-A469-83B18FC1D89C}" presName="compNode" presStyleCnt="0"/>
      <dgm:spPr/>
    </dgm:pt>
    <dgm:pt modelId="{A178FB7A-393E-4D64-9A00-B28383B57DFC}" type="pres">
      <dgm:prSet presAssocID="{DD6044FD-BB92-44F0-A469-83B18FC1D89C}" presName="bgRect" presStyleLbl="bgShp" presStyleIdx="1" presStyleCnt="2"/>
      <dgm:spPr/>
    </dgm:pt>
    <dgm:pt modelId="{A51F723B-563A-4AC9-A4B5-3DE3938B289E}" type="pres">
      <dgm:prSet presAssocID="{DD6044FD-BB92-44F0-A469-83B18FC1D89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6B803986-3863-40E2-995F-F1F6C26585F0}" type="pres">
      <dgm:prSet presAssocID="{DD6044FD-BB92-44F0-A469-83B18FC1D89C}" presName="spaceRect" presStyleCnt="0"/>
      <dgm:spPr/>
    </dgm:pt>
    <dgm:pt modelId="{45934713-6231-473B-9A62-1E393AF4EABC}" type="pres">
      <dgm:prSet presAssocID="{DD6044FD-BB92-44F0-A469-83B18FC1D89C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2C0FE601-9B45-4226-8381-2D7F7EF7A1D6}" srcId="{835249B3-3F3B-4C37-A138-F4AEDFCC60E5}" destId="{761D83DB-8663-49CB-BEE5-9A3DA972D9C2}" srcOrd="0" destOrd="0" parTransId="{48AF4C96-7505-454A-842C-7443FBBC5920}" sibTransId="{88583A91-1611-43B5-929B-048DB1CA6405}"/>
    <dgm:cxn modelId="{3F2BFD1D-6B51-384C-90C7-3BF13FFD1C38}" type="presOf" srcId="{761D83DB-8663-49CB-BEE5-9A3DA972D9C2}" destId="{881B86A1-AE05-44B5-9F26-9BD60F0B7E40}" srcOrd="0" destOrd="0" presId="urn:microsoft.com/office/officeart/2018/2/layout/IconVerticalSolidList"/>
    <dgm:cxn modelId="{86B00AA1-15CD-5949-8ABD-CF25526ACDA1}" type="presOf" srcId="{835249B3-3F3B-4C37-A138-F4AEDFCC60E5}" destId="{8E2A8BE7-277E-4BC9-9575-1A4E2361AB71}" srcOrd="0" destOrd="0" presId="urn:microsoft.com/office/officeart/2018/2/layout/IconVerticalSolidList"/>
    <dgm:cxn modelId="{F54278AD-F0DA-7C4D-9449-375D8E6A1D50}" type="presOf" srcId="{DD6044FD-BB92-44F0-A469-83B18FC1D89C}" destId="{45934713-6231-473B-9A62-1E393AF4EABC}" srcOrd="0" destOrd="0" presId="urn:microsoft.com/office/officeart/2018/2/layout/IconVerticalSolidList"/>
    <dgm:cxn modelId="{21DF13EF-4FEF-4A42-9B2F-11E7AC0F6A6C}" srcId="{835249B3-3F3B-4C37-A138-F4AEDFCC60E5}" destId="{DD6044FD-BB92-44F0-A469-83B18FC1D89C}" srcOrd="1" destOrd="0" parTransId="{A52BEE2C-227F-46E0-B7E9-C9280A75E764}" sibTransId="{037FE9E1-0690-46AF-BF6C-C8883614A473}"/>
    <dgm:cxn modelId="{C9A292A0-841B-FD41-BB50-DFC3C60B3AF4}" type="presParOf" srcId="{8E2A8BE7-277E-4BC9-9575-1A4E2361AB71}" destId="{AAA88694-B71F-404A-AE5B-5A8EA3604342}" srcOrd="0" destOrd="0" presId="urn:microsoft.com/office/officeart/2018/2/layout/IconVerticalSolidList"/>
    <dgm:cxn modelId="{23968E39-34BA-F447-AB05-4E0619659C2B}" type="presParOf" srcId="{AAA88694-B71F-404A-AE5B-5A8EA3604342}" destId="{818F60F9-2E84-4473-BA8E-177E57745C40}" srcOrd="0" destOrd="0" presId="urn:microsoft.com/office/officeart/2018/2/layout/IconVerticalSolidList"/>
    <dgm:cxn modelId="{21C5E919-39D5-B74A-9512-855FF63D6911}" type="presParOf" srcId="{AAA88694-B71F-404A-AE5B-5A8EA3604342}" destId="{0E98E605-6916-427E-AE0A-EA48106E7748}" srcOrd="1" destOrd="0" presId="urn:microsoft.com/office/officeart/2018/2/layout/IconVerticalSolidList"/>
    <dgm:cxn modelId="{52595D4D-4E9D-244D-8314-4066C5BDE1D5}" type="presParOf" srcId="{AAA88694-B71F-404A-AE5B-5A8EA3604342}" destId="{FF09D3F3-887A-491C-AA3C-F7AFCC313F92}" srcOrd="2" destOrd="0" presId="urn:microsoft.com/office/officeart/2018/2/layout/IconVerticalSolidList"/>
    <dgm:cxn modelId="{B2A6A455-FD53-A145-876E-85FE919958EA}" type="presParOf" srcId="{AAA88694-B71F-404A-AE5B-5A8EA3604342}" destId="{881B86A1-AE05-44B5-9F26-9BD60F0B7E40}" srcOrd="3" destOrd="0" presId="urn:microsoft.com/office/officeart/2018/2/layout/IconVerticalSolidList"/>
    <dgm:cxn modelId="{746DACB7-C08F-4F46-AAE3-3354E2AE4932}" type="presParOf" srcId="{8E2A8BE7-277E-4BC9-9575-1A4E2361AB71}" destId="{3966969F-6AE4-45DE-9DE1-697A69709246}" srcOrd="1" destOrd="0" presId="urn:microsoft.com/office/officeart/2018/2/layout/IconVerticalSolidList"/>
    <dgm:cxn modelId="{AAD47FB9-060B-C34F-94E3-45B41F90751C}" type="presParOf" srcId="{8E2A8BE7-277E-4BC9-9575-1A4E2361AB71}" destId="{592D6DB9-F3F5-4F97-B82A-CA5270C58857}" srcOrd="2" destOrd="0" presId="urn:microsoft.com/office/officeart/2018/2/layout/IconVerticalSolidList"/>
    <dgm:cxn modelId="{33554B84-D7B1-5741-8ABA-81F9D3E60CD2}" type="presParOf" srcId="{592D6DB9-F3F5-4F97-B82A-CA5270C58857}" destId="{A178FB7A-393E-4D64-9A00-B28383B57DFC}" srcOrd="0" destOrd="0" presId="urn:microsoft.com/office/officeart/2018/2/layout/IconVerticalSolidList"/>
    <dgm:cxn modelId="{B46B2329-948E-8741-BAAA-77DC0C9041B8}" type="presParOf" srcId="{592D6DB9-F3F5-4F97-B82A-CA5270C58857}" destId="{A51F723B-563A-4AC9-A4B5-3DE3938B289E}" srcOrd="1" destOrd="0" presId="urn:microsoft.com/office/officeart/2018/2/layout/IconVerticalSolidList"/>
    <dgm:cxn modelId="{667537C2-0B95-EB47-9058-D587BC0853E1}" type="presParOf" srcId="{592D6DB9-F3F5-4F97-B82A-CA5270C58857}" destId="{6B803986-3863-40E2-995F-F1F6C26585F0}" srcOrd="2" destOrd="0" presId="urn:microsoft.com/office/officeart/2018/2/layout/IconVerticalSolidList"/>
    <dgm:cxn modelId="{AB25C787-C5E3-8147-A2C6-593964E6ED3B}" type="presParOf" srcId="{592D6DB9-F3F5-4F97-B82A-CA5270C58857}" destId="{45934713-6231-473B-9A62-1E393AF4EAB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8F60F9-2E84-4473-BA8E-177E57745C40}">
      <dsp:nvSpPr>
        <dsp:cNvPr id="0" name=""/>
        <dsp:cNvSpPr/>
      </dsp:nvSpPr>
      <dsp:spPr>
        <a:xfrm>
          <a:off x="0" y="906389"/>
          <a:ext cx="5959475" cy="16733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98E605-6916-427E-AE0A-EA48106E7748}">
      <dsp:nvSpPr>
        <dsp:cNvPr id="0" name=""/>
        <dsp:cNvSpPr/>
      </dsp:nvSpPr>
      <dsp:spPr>
        <a:xfrm>
          <a:off x="506183" y="1282889"/>
          <a:ext cx="920333" cy="92033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1B86A1-AE05-44B5-9F26-9BD60F0B7E40}">
      <dsp:nvSpPr>
        <dsp:cNvPr id="0" name=""/>
        <dsp:cNvSpPr/>
      </dsp:nvSpPr>
      <dsp:spPr>
        <a:xfrm>
          <a:off x="1932701" y="906389"/>
          <a:ext cx="4026773" cy="1673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095" tIns="177095" rIns="177095" bIns="17709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baseline="0"/>
            <a:t>Examine groups that overlap less</a:t>
          </a:r>
          <a:endParaRPr lang="en-US" sz="2500" kern="1200"/>
        </a:p>
      </dsp:txBody>
      <dsp:txXfrm>
        <a:off x="1932701" y="906389"/>
        <a:ext cx="4026773" cy="1673334"/>
      </dsp:txXfrm>
    </dsp:sp>
    <dsp:sp modelId="{A178FB7A-393E-4D64-9A00-B28383B57DFC}">
      <dsp:nvSpPr>
        <dsp:cNvPr id="0" name=""/>
        <dsp:cNvSpPr/>
      </dsp:nvSpPr>
      <dsp:spPr>
        <a:xfrm>
          <a:off x="0" y="2998057"/>
          <a:ext cx="5959475" cy="167333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1F723B-563A-4AC9-A4B5-3DE3938B289E}">
      <dsp:nvSpPr>
        <dsp:cNvPr id="0" name=""/>
        <dsp:cNvSpPr/>
      </dsp:nvSpPr>
      <dsp:spPr>
        <a:xfrm>
          <a:off x="506183" y="3374557"/>
          <a:ext cx="920333" cy="92033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934713-6231-473B-9A62-1E393AF4EABC}">
      <dsp:nvSpPr>
        <dsp:cNvPr id="0" name=""/>
        <dsp:cNvSpPr/>
      </dsp:nvSpPr>
      <dsp:spPr>
        <a:xfrm>
          <a:off x="1932701" y="2998057"/>
          <a:ext cx="4026773" cy="16733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095" tIns="177095" rIns="177095" bIns="17709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baseline="0"/>
            <a:t>Look at how the communities talk to others outside the community</a:t>
          </a:r>
          <a:endParaRPr lang="en-US" sz="2500" kern="1200"/>
        </a:p>
      </dsp:txBody>
      <dsp:txXfrm>
        <a:off x="1932701" y="2998057"/>
        <a:ext cx="4026773" cy="16733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2.tiff>
</file>

<file path=ppt/media/image3.jpg>
</file>

<file path=ppt/media/image4.tiff>
</file>

<file path=ppt/media/image5.tiff>
</file>

<file path=ppt/media/image6.tiff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D7D943B-E11F-E64C-9458-2D5E770408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sz="6700" b="1"/>
              <a:t>Language Trends in Queer Communities</a:t>
            </a:r>
            <a:endParaRPr lang="en-US" sz="67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7A61EE-1FF5-3E4B-A5AF-3F355AA673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By: Q Leedham</a:t>
            </a:r>
          </a:p>
        </p:txBody>
      </p:sp>
    </p:spTree>
    <p:extLst>
      <p:ext uri="{BB962C8B-B14F-4D97-AF65-F5344CB8AC3E}">
        <p14:creationId xmlns:p14="http://schemas.microsoft.com/office/powerpoint/2010/main" val="1927757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67C5DE-D1ED-F845-AC74-9A3B3D26E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000"/>
              <a:t>r/traaaaaaannnnnnnnnns</a:t>
            </a:r>
          </a:p>
        </p:txBody>
      </p:sp>
      <p:pic>
        <p:nvPicPr>
          <p:cNvPr id="5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D95EAED4-3A49-4545-ACD9-62EDBC6E95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1" r="1132"/>
          <a:stretch/>
        </p:blipFill>
        <p:spPr>
          <a:xfrm>
            <a:off x="1912538" y="331692"/>
            <a:ext cx="3950515" cy="619461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6BB4FA4-85CF-464F-8A7E-04093AA62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/>
              <a:t>Subreddit by and for trans people</a:t>
            </a:r>
          </a:p>
          <a:p>
            <a:r>
              <a:rPr lang="en-US" sz="1600"/>
              <a:t>Full of memes</a:t>
            </a:r>
          </a:p>
          <a:p>
            <a:r>
              <a:rPr lang="en-US" sz="1600"/>
              <a:t>Occasionally serious</a:t>
            </a:r>
          </a:p>
        </p:txBody>
      </p:sp>
      <p:sp>
        <p:nvSpPr>
          <p:cNvPr id="42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6964616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574728-4F1F-D144-B7C5-CBAB4005D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 dirty="0"/>
              <a:t>Most Frequent Words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91A4C8-AA8D-3E46-840C-E0B9C8610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174" y="640080"/>
            <a:ext cx="6620581" cy="557784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5CE13F-9914-4554-8111-E9C9631E74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 dirty="0"/>
              <a:t>Mostly community focused</a:t>
            </a:r>
          </a:p>
          <a:p>
            <a:r>
              <a:rPr lang="en-US" sz="1600" dirty="0"/>
              <a:t>“says trans rights” meme</a:t>
            </a:r>
          </a:p>
          <a:p>
            <a:r>
              <a:rPr lang="en-US" sz="1600" dirty="0"/>
              <a:t>Occasional post about dysphoria</a:t>
            </a:r>
          </a:p>
        </p:txBody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503869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0C5519-0E7D-7540-BA15-5BE6431F5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/>
              <a:t>r/actuallesbians</a:t>
            </a:r>
          </a:p>
        </p:txBody>
      </p:sp>
      <p:pic>
        <p:nvPicPr>
          <p:cNvPr id="5" name="Content Placeholder 4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DC489B8F-0518-7B4F-9315-0C1A56082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75" y="1169126"/>
            <a:ext cx="6900380" cy="4519748"/>
          </a:xfrm>
          <a:prstGeom prst="rect">
            <a:avLst/>
          </a:prstGeom>
        </p:spPr>
      </p:pic>
      <p:sp>
        <p:nvSpPr>
          <p:cNvPr id="16" name="Content Placeholder 8">
            <a:extLst>
              <a:ext uri="{FF2B5EF4-FFF2-40B4-BE49-F238E27FC236}">
                <a16:creationId xmlns:a16="http://schemas.microsoft.com/office/drawing/2014/main" id="{8AAF203E-C3E6-4696-B166-526DE862B0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/>
              <a:t>For and by anyone who considers themselves a queer woman</a:t>
            </a:r>
          </a:p>
          <a:p>
            <a:r>
              <a:rPr lang="en-US" sz="1600"/>
              <a:t>Some memes</a:t>
            </a:r>
          </a:p>
          <a:p>
            <a:r>
              <a:rPr lang="en-US" sz="1600"/>
              <a:t>Occasional serious discussion</a:t>
            </a:r>
          </a:p>
        </p:txBody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90962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B4A263-176B-D941-8B93-8F7419ADC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 dirty="0"/>
              <a:t>Most Frequent Words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E4BDD7-392B-8F46-9364-0D4C85650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17" y="640080"/>
            <a:ext cx="5949696" cy="557784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BDA59FF-2B23-4C67-8DD3-6A5ECCA66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 dirty="0"/>
              <a:t>More individual-focused</a:t>
            </a:r>
          </a:p>
          <a:p>
            <a:r>
              <a:rPr lang="en-US" sz="1600" dirty="0"/>
              <a:t>A lot of talk about love and girlfriends</a:t>
            </a:r>
          </a:p>
          <a:p>
            <a:r>
              <a:rPr lang="en-US" sz="1600" dirty="0"/>
              <a:t>Sometimes asking for advice</a:t>
            </a: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0208944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457C9C-4D65-BD4C-9E00-C3941F20F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 dirty="0"/>
              <a:t>The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0A3321-F49C-D644-9164-4343DA1C8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75" y="1738407"/>
            <a:ext cx="6900380" cy="338118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3362C-6E0D-6B4D-9F4B-F8BC15433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 dirty="0"/>
              <a:t>77% accuracy</a:t>
            </a:r>
          </a:p>
          <a:p>
            <a:r>
              <a:rPr lang="en-US" sz="1600" dirty="0"/>
              <a:t>TPR: 78.1%</a:t>
            </a:r>
          </a:p>
          <a:p>
            <a:pPr lvl="1"/>
            <a:r>
              <a:rPr lang="en-US" sz="1600" dirty="0"/>
              <a:t>(trans)</a:t>
            </a:r>
          </a:p>
          <a:p>
            <a:r>
              <a:rPr lang="en-US" sz="1600" dirty="0"/>
              <a:t>TNR: 76.8%</a:t>
            </a:r>
          </a:p>
          <a:p>
            <a:pPr lvl="1"/>
            <a:r>
              <a:rPr lang="en-US" sz="1600" dirty="0"/>
              <a:t>(lesbian)</a:t>
            </a: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971833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CE8F63-F2BB-8D40-BC5C-1EDEC0AC8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 dirty="0"/>
              <a:t>Coefficients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6275F-5DC0-1041-94DF-7F7D8CF54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 dirty="0"/>
              <a:t>Top coefficients are well above zero</a:t>
            </a:r>
          </a:p>
          <a:p>
            <a:r>
              <a:rPr lang="en-US" sz="1600" dirty="0"/>
              <a:t>Bottom are very close to zero</a:t>
            </a:r>
          </a:p>
          <a:p>
            <a:r>
              <a:rPr lang="en-US" sz="1600" dirty="0"/>
              <a:t>Mostly r/</a:t>
            </a:r>
            <a:r>
              <a:rPr lang="en-US" sz="1600" dirty="0" err="1"/>
              <a:t>traaaaaaannnnnnnnnns</a:t>
            </a:r>
            <a:r>
              <a:rPr lang="en-US" sz="1600" dirty="0"/>
              <a:t> at the top</a:t>
            </a: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DA4FF9-25E7-4C4E-A893-48AA33362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967" y="490220"/>
            <a:ext cx="5397500" cy="572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7297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9DB74EB-2A7D-443D-B969-8BF48F993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FD03FA-4F3C-3C47-B449-0A360FB42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2340" y="639704"/>
            <a:ext cx="3299579" cy="5577840"/>
          </a:xfrm>
        </p:spPr>
        <p:txBody>
          <a:bodyPr anchor="ctr">
            <a:normAutofit/>
          </a:bodyPr>
          <a:lstStyle/>
          <a:p>
            <a:r>
              <a:rPr lang="en-US" sz="2800"/>
              <a:t>Recommendations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036E77-5F7B-494E-A117-FEA947B35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2ED724A-B405-43F9-A4B7-011CD3C573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5932904"/>
              </p:ext>
            </p:extLst>
          </p:nvPr>
        </p:nvGraphicFramePr>
        <p:xfrm>
          <a:off x="784225" y="639763"/>
          <a:ext cx="5959475" cy="5577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3580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</Words>
  <Application>Microsoft Macintosh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Franklin Gothic Book</vt:lpstr>
      <vt:lpstr>Crop</vt:lpstr>
      <vt:lpstr>Language Trends in Queer Communities</vt:lpstr>
      <vt:lpstr>r/traaaaaaannnnnnnnnns</vt:lpstr>
      <vt:lpstr>Most Frequent Words</vt:lpstr>
      <vt:lpstr>r/actuallesbians</vt:lpstr>
      <vt:lpstr>Most Frequent Words</vt:lpstr>
      <vt:lpstr>The Model</vt:lpstr>
      <vt:lpstr>Coefficients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Language Trends in Queer Communities</dc:title>
  <dc:creator>Lindsay Paige</dc:creator>
  <cp:lastModifiedBy>Lindsay Paige</cp:lastModifiedBy>
  <cp:revision>1</cp:revision>
  <dcterms:created xsi:type="dcterms:W3CDTF">2020-01-31T04:27:24Z</dcterms:created>
  <dcterms:modified xsi:type="dcterms:W3CDTF">2020-01-31T04:28:21Z</dcterms:modified>
</cp:coreProperties>
</file>